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9" r:id="rId8"/>
    <p:sldId id="262" r:id="rId9"/>
    <p:sldId id="260" r:id="rId10"/>
    <p:sldId id="261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B4CD-17AD-47A6-B5F6-7B3BCE78A1AC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F423-915D-4D60-9761-ADC85D33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w-gac.github.io/topmed_workshop_2017" TargetMode="External"/><Relationship Id="rId2" Type="http://schemas.openxmlformats.org/officeDocument/2006/relationships/hyperlink" Target="https://www.nhlbiwgs.org/topmed-analysis-workshop-2017-material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mailto:bheavner@uw.edu" TargetMode="External"/><Relationship Id="rId4" Type="http://schemas.openxmlformats.org/officeDocument/2006/relationships/hyperlink" Target="https://join.slack.com/t/topmed-analysis-2017/sign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25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TOPMed</a:t>
            </a:r>
            <a:r>
              <a:rPr lang="en-US" dirty="0" smtClean="0"/>
              <a:t> Analysis Workshop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Genetic Analysis Center</a:t>
            </a:r>
            <a:br>
              <a:rPr lang="en-US" sz="4000" dirty="0" smtClean="0"/>
            </a:br>
            <a:r>
              <a:rPr lang="en-US" sz="4000" dirty="0" smtClean="0"/>
              <a:t>Biostatistics Department</a:t>
            </a:r>
            <a:br>
              <a:rPr lang="en-US" sz="4000" dirty="0" smtClean="0"/>
            </a:br>
            <a:r>
              <a:rPr lang="en-US" sz="4000" dirty="0" smtClean="0"/>
              <a:t>University of Washington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TOPMed</a:t>
            </a:r>
            <a:r>
              <a:rPr lang="en-US" sz="4000" dirty="0"/>
              <a:t> Data Coordinating Center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August 7-9, 2017</a:t>
            </a:r>
          </a:p>
          <a:p>
            <a:r>
              <a:rPr lang="en-US" sz="4400" dirty="0" smtClean="0"/>
              <a:t>Introductions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0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Workshop Outline and People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810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UW Genetic Analysis Center Pipeline – Wed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7896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Statistical Analysis Commons Cloud – Wed 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77" y="2367537"/>
            <a:ext cx="1589589" cy="157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1417" y="4001869"/>
            <a:ext cx="205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Stephanie </a:t>
            </a:r>
            <a:r>
              <a:rPr lang="en-US" dirty="0" err="1" smtClean="0"/>
              <a:t>Gogarten</a:t>
            </a:r>
            <a:endParaRPr lang="en-US" dirty="0" smtClean="0"/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608" y="2404036"/>
            <a:ext cx="1582020" cy="1572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8755" y="4001869"/>
            <a:ext cx="187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Dave Levine</a:t>
            </a:r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58364" y="4001869"/>
            <a:ext cx="196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Roy </a:t>
            </a:r>
            <a:r>
              <a:rPr lang="en-US" dirty="0" err="1" smtClean="0"/>
              <a:t>Kuraisa</a:t>
            </a:r>
            <a:endParaRPr lang="en-US" dirty="0" smtClean="0"/>
          </a:p>
          <a:p>
            <a:pPr algn="ctr"/>
            <a:r>
              <a:rPr lang="en-US" dirty="0" smtClean="0"/>
              <a:t>Computer Scientist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232975"/>
            <a:ext cx="1561203" cy="1572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5439" y="5556140"/>
            <a:ext cx="187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Jen Brody</a:t>
            </a:r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3" y="2438400"/>
            <a:ext cx="159267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Workshop Outline and People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1600200"/>
            <a:ext cx="8245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GAC faculty/staff on hand to help and advise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38543"/>
            <a:ext cx="1582396" cy="1572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085" y="4447032"/>
            <a:ext cx="1589589" cy="1572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51" y="4413581"/>
            <a:ext cx="1577637" cy="1572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985" y="4422048"/>
            <a:ext cx="1554139" cy="15727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31833" y="3001761"/>
            <a:ext cx="187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Cecelia Laurie</a:t>
            </a:r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8715" y="6087069"/>
            <a:ext cx="187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Tamar </a:t>
            </a:r>
            <a:r>
              <a:rPr lang="en-US" dirty="0" err="1" smtClean="0"/>
              <a:t>Sofer</a:t>
            </a:r>
            <a:endParaRPr lang="en-US" dirty="0" smtClean="0"/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5018" y="6071432"/>
            <a:ext cx="187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Xiuwen</a:t>
            </a:r>
            <a:r>
              <a:rPr lang="en-US" dirty="0" smtClean="0"/>
              <a:t> Zheng</a:t>
            </a:r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06985" y="6071432"/>
            <a:ext cx="187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Quenna</a:t>
            </a:r>
            <a:r>
              <a:rPr lang="en-US" dirty="0" smtClean="0"/>
              <a:t> Wong</a:t>
            </a:r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6801" y="2819400"/>
            <a:ext cx="1667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Bruce Weir</a:t>
            </a:r>
          </a:p>
          <a:p>
            <a:pPr algn="ctr"/>
            <a:r>
              <a:rPr lang="en-US" dirty="0" smtClean="0"/>
              <a:t>Professor</a:t>
            </a:r>
          </a:p>
          <a:p>
            <a:pPr algn="ctr"/>
            <a:r>
              <a:rPr lang="en-US" dirty="0" err="1" smtClean="0"/>
              <a:t>TOPMed</a:t>
            </a:r>
            <a:r>
              <a:rPr lang="en-US" dirty="0" smtClean="0"/>
              <a:t> DCC PI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085" y="2538542"/>
            <a:ext cx="1561203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Other essentials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016" y="1600200"/>
            <a:ext cx="8398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room will not be locked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Restrooms are available down the hallway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Lunch options – to follow! </a:t>
            </a:r>
            <a:r>
              <a:rPr lang="en-US" dirty="0" smtClean="0"/>
              <a:t>Or follow a local…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Bags on final day (Light Rail to airport beats taxis…)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are hiring! – see Ken/Cathy/Bruce for postdocs and/or staff scientist positions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28" name="Picture 2" descr="https://c1.staticflickr.com/4/3287/2654008335_b90ecc52e9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419600"/>
            <a:ext cx="8382000" cy="22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1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16709" t="12562" r="15829" b="7541"/>
          <a:stretch/>
        </p:blipFill>
        <p:spPr>
          <a:xfrm>
            <a:off x="838200" y="1295400"/>
            <a:ext cx="7685518" cy="511996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571625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9920" y="84668"/>
            <a:ext cx="537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Overview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71" t="15768" r="15374" b="29567"/>
          <a:stretch/>
        </p:blipFill>
        <p:spPr>
          <a:xfrm>
            <a:off x="1508584" y="620954"/>
            <a:ext cx="7481868" cy="3390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920" y="84668"/>
            <a:ext cx="537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Overview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159" t="22556" r="15172" b="34479"/>
          <a:stretch/>
        </p:blipFill>
        <p:spPr>
          <a:xfrm>
            <a:off x="1088368" y="4011426"/>
            <a:ext cx="8035312" cy="28697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76200"/>
            <a:ext cx="1571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920" y="84668"/>
            <a:ext cx="537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50" y="990600"/>
            <a:ext cx="80771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Wireless </a:t>
            </a:r>
            <a:r>
              <a:rPr lang="en-US" sz="2800" dirty="0" smtClean="0"/>
              <a:t>Connection:	UW </a:t>
            </a:r>
            <a:r>
              <a:rPr lang="en-US" sz="2800" dirty="0" err="1" smtClean="0"/>
              <a:t>NetID</a:t>
            </a:r>
            <a:r>
              <a:rPr lang="en-US" sz="2800" dirty="0" smtClean="0"/>
              <a:t>: event0216</a:t>
            </a:r>
          </a:p>
          <a:p>
            <a:r>
              <a:rPr lang="en-US" sz="2800" dirty="0" smtClean="0"/>
              <a:t>				Password</a:t>
            </a:r>
            <a:r>
              <a:rPr lang="en-US" sz="2800" dirty="0" smtClean="0"/>
              <a:t>: v5X7-c9H8-t8J2</a:t>
            </a:r>
          </a:p>
          <a:p>
            <a:r>
              <a:rPr lang="en-US" sz="2800" dirty="0" smtClean="0"/>
              <a:t>Slides</a:t>
            </a:r>
            <a:r>
              <a:rPr lang="en-US" sz="2800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://www.nhlbiwgs.org/topmed-analysis-workshop-2017-materials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smtClean="0"/>
              <a:t>Hands-on</a:t>
            </a:r>
            <a:r>
              <a:rPr lang="en-US" sz="2800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>
                <a:hlinkClick r:id="rId3"/>
              </a:rPr>
              <a:t>https</a:t>
            </a:r>
            <a:r>
              <a:rPr lang="en-US" sz="2800" u="sng" dirty="0">
                <a:hlinkClick r:id="rId3"/>
              </a:rPr>
              <a:t>://uw-gac.github.io/topmed_workshop_2017</a:t>
            </a:r>
            <a:endParaRPr lang="en-US" sz="2800" dirty="0" smtClean="0"/>
          </a:p>
          <a:p>
            <a:endParaRPr lang="en-US" sz="1600" dirty="0" smtClean="0"/>
          </a:p>
          <a:p>
            <a:r>
              <a:rPr lang="en-US" sz="2800" dirty="0" smtClean="0"/>
              <a:t>Slack </a:t>
            </a:r>
            <a:r>
              <a:rPr lang="en-US" sz="2800" dirty="0" smtClean="0"/>
              <a:t>channel</a:t>
            </a:r>
            <a:r>
              <a:rPr lang="en-US" sz="2800" dirty="0" smtClean="0"/>
              <a:t>: (sign up!)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https</a:t>
            </a:r>
            <a:r>
              <a:rPr lang="en-US" sz="2800" dirty="0" smtClean="0">
                <a:hlinkClick r:id="rId4"/>
              </a:rPr>
              <a:t>://join.slack.com/t/topmed-analysis-2017/signup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…</a:t>
            </a:r>
            <a:r>
              <a:rPr lang="en-US" sz="2800" dirty="0" smtClean="0"/>
              <a:t>contact </a:t>
            </a:r>
            <a:r>
              <a:rPr lang="en-US" sz="2800" dirty="0">
                <a:hlinkClick r:id="rId5"/>
              </a:rPr>
              <a:t>bheavner@uw.edu</a:t>
            </a:r>
            <a:r>
              <a:rPr lang="en-US" sz="2800" dirty="0"/>
              <a:t> </a:t>
            </a:r>
            <a:r>
              <a:rPr lang="en-US" sz="2800" dirty="0" smtClean="0"/>
              <a:t>for help with slack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1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305" y="1803400"/>
            <a:ext cx="8835390" cy="3987800"/>
            <a:chOff x="154305" y="0"/>
            <a:chExt cx="8835390" cy="39878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852"/>
            <a:stretch/>
          </p:blipFill>
          <p:spPr bwMode="auto">
            <a:xfrm>
              <a:off x="154305" y="0"/>
              <a:ext cx="8835390" cy="398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57200" y="0"/>
              <a:ext cx="1066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52600" y="76200"/>
              <a:ext cx="320389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http://</a:t>
              </a:r>
              <a:r>
                <a:rPr lang="en-US" sz="2400" dirty="0" smtClean="0"/>
                <a:t>52.25.72.68:8787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87582" y="1676400"/>
              <a:ext cx="1508618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topmed_n</a:t>
              </a:r>
              <a:endParaRPr lang="en-US" sz="2400" dirty="0" smtClean="0"/>
            </a:p>
            <a:p>
              <a:endParaRPr lang="en-US" sz="2400" dirty="0"/>
            </a:p>
            <a:p>
              <a:r>
                <a:rPr lang="en-US" sz="2400" dirty="0" err="1" smtClean="0"/>
                <a:t>Topmed_n</a:t>
              </a: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1676400"/>
              <a:ext cx="2133600" cy="971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9919" y="84668"/>
            <a:ext cx="7169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Log-in to Amazon Web Services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1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Workshop Outline and People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60195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Introduction to the workshop –Mon AM</a:t>
            </a:r>
          </a:p>
          <a:p>
            <a:pPr lvl="1"/>
            <a:r>
              <a:rPr lang="en-US" sz="2800" dirty="0" smtClean="0"/>
              <a:t>a. UW GAC people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b. Logistics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314952"/>
            <a:ext cx="1742738" cy="1755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2554" y="6096000"/>
            <a:ext cx="173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 Garcia Lugo</a:t>
            </a:r>
          </a:p>
          <a:p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99989" y="6104467"/>
            <a:ext cx="16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Bowers</a:t>
            </a:r>
          </a:p>
          <a:p>
            <a:r>
              <a:rPr lang="en-US" dirty="0" smtClean="0"/>
              <a:t>Coordinator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1755648" cy="1755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337" y="2362200"/>
            <a:ext cx="1742738" cy="1755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58615" y="2667000"/>
            <a:ext cx="1999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Ken Rice</a:t>
            </a:r>
          </a:p>
          <a:p>
            <a:pPr algn="ctr"/>
            <a:r>
              <a:rPr lang="en-US" dirty="0" smtClean="0"/>
              <a:t>Associate Professor</a:t>
            </a:r>
          </a:p>
          <a:p>
            <a:pPr algn="ctr"/>
            <a:r>
              <a:rPr lang="en-US" dirty="0" err="1" smtClean="0"/>
              <a:t>TOPMed</a:t>
            </a:r>
            <a:r>
              <a:rPr lang="en-US" dirty="0" smtClean="0"/>
              <a:t> DCC PI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348" b="28136"/>
          <a:stretch/>
        </p:blipFill>
        <p:spPr bwMode="auto">
          <a:xfrm>
            <a:off x="5943600" y="4340352"/>
            <a:ext cx="1746504" cy="175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19651" y="6096000"/>
            <a:ext cx="13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Kate </a:t>
            </a:r>
            <a:r>
              <a:rPr lang="en-US" dirty="0" err="1" smtClean="0"/>
              <a:t>Wehr</a:t>
            </a:r>
            <a:endParaRPr lang="en-US" dirty="0" smtClean="0"/>
          </a:p>
          <a:p>
            <a:r>
              <a:rPr lang="en-US" dirty="0" smtClean="0"/>
              <a:t>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Workshop Outline and People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752600"/>
            <a:ext cx="66332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Introduction to </a:t>
            </a:r>
            <a:r>
              <a:rPr lang="en-US" sz="2800" dirty="0" err="1" smtClean="0"/>
              <a:t>TOPMed</a:t>
            </a:r>
            <a:r>
              <a:rPr lang="en-US" sz="2800" dirty="0" smtClean="0"/>
              <a:t> Data – Monday AM</a:t>
            </a:r>
            <a:endParaRPr lang="en-US" dirty="0" smtClean="0"/>
          </a:p>
          <a:p>
            <a:r>
              <a:rPr lang="en-US" sz="2800" dirty="0" smtClean="0"/>
              <a:t>	a. Overview and data access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	b. Genotypes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61540" y="3008531"/>
            <a:ext cx="171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Cathy Laurie</a:t>
            </a:r>
          </a:p>
          <a:p>
            <a:pPr algn="ctr"/>
            <a:r>
              <a:rPr lang="en-US" dirty="0" smtClean="0"/>
              <a:t>GAC Co-Director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848951"/>
            <a:ext cx="1589589" cy="15727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46010" y="5144869"/>
            <a:ext cx="205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Stephanie </a:t>
            </a:r>
            <a:r>
              <a:rPr lang="en-US" dirty="0" err="1" smtClean="0"/>
              <a:t>Gogarten</a:t>
            </a:r>
            <a:endParaRPr lang="en-US" dirty="0" smtClean="0"/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9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Workshop Outline and People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8285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Population Structure and Relatedness – Mon PM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14" y="2286000"/>
            <a:ext cx="1589589" cy="15727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67001" y="2623261"/>
            <a:ext cx="205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Stephanie </a:t>
            </a:r>
            <a:r>
              <a:rPr lang="en-US" dirty="0" err="1" smtClean="0"/>
              <a:t>Gogarten</a:t>
            </a:r>
            <a:endParaRPr lang="en-US" dirty="0" smtClean="0"/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1381" y="2604973"/>
            <a:ext cx="199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 Thornton</a:t>
            </a:r>
          </a:p>
          <a:p>
            <a:pPr algn="ctr"/>
            <a:r>
              <a:rPr lang="en-US" dirty="0" smtClean="0"/>
              <a:t>Associate Professor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444425"/>
            <a:ext cx="655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Phenotype harmonization – Mon PM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52" y="5043640"/>
            <a:ext cx="1589589" cy="1572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798" y="5191781"/>
            <a:ext cx="1561203" cy="1572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6344" y="5525869"/>
            <a:ext cx="187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Adrienne </a:t>
            </a:r>
            <a:r>
              <a:rPr lang="en-US" dirty="0" err="1" smtClean="0"/>
              <a:t>Stilp</a:t>
            </a:r>
            <a:endParaRPr lang="en-US" dirty="0" smtClean="0"/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64730" y="5525869"/>
            <a:ext cx="187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Leslie Emery</a:t>
            </a:r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10417" r="22742" b="10613"/>
          <a:stretch/>
        </p:blipFill>
        <p:spPr>
          <a:xfrm>
            <a:off x="1018444" y="2286000"/>
            <a:ext cx="1497523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Workshop Outline and People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5141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Association testing – Tues 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14" y="2286000"/>
            <a:ext cx="1589589" cy="1572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7001" y="2623261"/>
            <a:ext cx="205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Stephanie </a:t>
            </a:r>
            <a:r>
              <a:rPr lang="en-US" dirty="0" err="1" smtClean="0"/>
              <a:t>Gogarten</a:t>
            </a:r>
            <a:endParaRPr lang="en-US" dirty="0" smtClean="0"/>
          </a:p>
          <a:p>
            <a:pPr algn="ctr"/>
            <a:r>
              <a:rPr lang="en-US" dirty="0" smtClean="0"/>
              <a:t>Research Scientist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364489"/>
            <a:ext cx="1561203" cy="157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1381" y="2604973"/>
            <a:ext cx="1999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Ken Rice</a:t>
            </a:r>
          </a:p>
          <a:p>
            <a:pPr algn="ctr"/>
            <a:r>
              <a:rPr lang="en-US" dirty="0" smtClean="0"/>
              <a:t>Associate Professor</a:t>
            </a:r>
          </a:p>
          <a:p>
            <a:pPr algn="ctr"/>
            <a:r>
              <a:rPr lang="en-US" dirty="0" err="1" smtClean="0"/>
              <a:t>TOPMed</a:t>
            </a:r>
            <a:r>
              <a:rPr lang="en-US" dirty="0" smtClean="0"/>
              <a:t> DCC PI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063425"/>
            <a:ext cx="5109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Variant annotation – Tues PM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966" y="4846397"/>
            <a:ext cx="1582396" cy="1572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7378" y="4986450"/>
            <a:ext cx="187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Heavner</a:t>
            </a:r>
            <a:endParaRPr lang="en-US" dirty="0" smtClean="0"/>
          </a:p>
          <a:p>
            <a:r>
              <a:rPr lang="en-US" dirty="0" smtClean="0"/>
              <a:t>Research Scientist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" y="4988508"/>
            <a:ext cx="1561203" cy="1572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18994" y="5170062"/>
            <a:ext cx="187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Deepti</a:t>
            </a:r>
            <a:r>
              <a:rPr lang="en-US" dirty="0" smtClean="0"/>
              <a:t> Jain</a:t>
            </a:r>
          </a:p>
          <a:p>
            <a:r>
              <a:rPr lang="en-US" dirty="0" smtClean="0"/>
              <a:t>Research Scientist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3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266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TOPMed Analysis Workshop  Genetic Analysis Center Biostatistics Department University of Washington  TOPMed Data Coordinating Center</vt:lpstr>
      <vt:lpstr>PowerPoint Presentation</vt:lpstr>
      <vt:lpstr>PowerPoint Presentation</vt:lpstr>
      <vt:lpstr>PowerPoint Presentation</vt:lpstr>
      <vt:lpstr>PowerPoint Presentation</vt:lpstr>
      <vt:lpstr>Workshop Outline and People</vt:lpstr>
      <vt:lpstr>Workshop Outline and People</vt:lpstr>
      <vt:lpstr>Workshop Outline and People</vt:lpstr>
      <vt:lpstr>Workshop Outline and People</vt:lpstr>
      <vt:lpstr>Workshop Outline and People</vt:lpstr>
      <vt:lpstr>Workshop Outline and People</vt:lpstr>
      <vt:lpstr>Other essentials</vt:lpstr>
    </vt:vector>
  </TitlesOfParts>
  <Company>UW Biostatistics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Analysis Center UW Biostatistics Department</dc:title>
  <dc:creator>Cathy Laurie</dc:creator>
  <cp:lastModifiedBy>Kenneth Rice</cp:lastModifiedBy>
  <cp:revision>54</cp:revision>
  <dcterms:created xsi:type="dcterms:W3CDTF">2017-01-31T17:57:58Z</dcterms:created>
  <dcterms:modified xsi:type="dcterms:W3CDTF">2017-08-06T06:33:29Z</dcterms:modified>
</cp:coreProperties>
</file>